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4" r:id="rId2"/>
    <p:sldId id="269" r:id="rId3"/>
    <p:sldId id="323" r:id="rId4"/>
    <p:sldId id="295" r:id="rId5"/>
    <p:sldId id="320" r:id="rId6"/>
    <p:sldId id="299" r:id="rId7"/>
    <p:sldId id="321" r:id="rId8"/>
    <p:sldId id="301" r:id="rId9"/>
    <p:sldId id="302" r:id="rId10"/>
    <p:sldId id="300" r:id="rId11"/>
    <p:sldId id="298" r:id="rId12"/>
    <p:sldId id="322" r:id="rId13"/>
    <p:sldId id="282" r:id="rId14"/>
    <p:sldId id="283" r:id="rId15"/>
  </p:sldIdLst>
  <p:sldSz cx="12188825" cy="6858000"/>
  <p:notesSz cx="6858000" cy="9144000"/>
  <p:custDataLst>
    <p:tags r:id="rId17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4" autoAdjust="0"/>
    <p:restoredTop sz="94660"/>
  </p:normalViewPr>
  <p:slideViewPr>
    <p:cSldViewPr>
      <p:cViewPr varScale="1">
        <p:scale>
          <a:sx n="77" d="100"/>
          <a:sy n="77" d="100"/>
        </p:scale>
        <p:origin x="330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776814"/>
              </p:ext>
            </p:extLst>
          </p:nvPr>
        </p:nvGraphicFramePr>
        <p:xfrm>
          <a:off x="2825914" y="1013269"/>
          <a:ext cx="7228937" cy="5426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914" y="1013269"/>
                        <a:ext cx="7228937" cy="5426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412776"/>
            <a:ext cx="10095486" cy="5053447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1316181" y="308798"/>
            <a:ext cx="9771905" cy="707886"/>
            <a:chOff x="1221171" y="5111496"/>
            <a:chExt cx="9771905" cy="707886"/>
          </a:xfrm>
        </p:grpSpPr>
        <p:sp>
          <p:nvSpPr>
            <p:cNvPr id="24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rPr>
                <a:t>Resource Required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221171" y="5433714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925445" y="5433714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383812" y="1699592"/>
            <a:ext cx="7895176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Xcode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9.0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iPhone6s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iPad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2017</a:t>
            </a:r>
          </a:p>
          <a:p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整合、家具匯入、支援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圖繪製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設計、實作、報告撰寫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147722"/>
              </p:ext>
            </p:extLst>
          </p:nvPr>
        </p:nvGraphicFramePr>
        <p:xfrm>
          <a:off x="1455532" y="1700808"/>
          <a:ext cx="9391408" cy="47507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題目發想，確立製作方向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研讀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ARKit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官方</a:t>
                      </a:r>
                      <a:r>
                        <a:rPr lang="en-US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Document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平面偵測、家具模型蒐集繪製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相關的第三方資源、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物體呈現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物體的移動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&amp;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刪除、匯入家具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家具的旋轉、調整家具大小、整合程式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106538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介面調整、報告撰寫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21295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穩定度及各場域的測試、錄製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完成報告、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85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563527" y="611272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即便處在沒有網路的情況下，也能夠佈置。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親自至家具行挑選家具。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2422004" y="692696"/>
            <a:ext cx="9478789" cy="5544616"/>
          </a:xfrm>
        </p:spPr>
        <p:txBody>
          <a:bodyPr>
            <a:noAutofit/>
          </a:bodyPr>
          <a:lstStyle/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偵測平面：能夠偵測現實環境並將平面顯示出來。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放置家具：點擊平面的任意一處即可放置想要的家具。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移動：可以任意移動已放置在平面上的家具。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旋轉：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任意旋轉已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放置在平面上的家具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刪除：可以選擇單一家具刪除或者清空已擺放的所有家具。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197869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361745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911810" y="1657598"/>
            <a:ext cx="23652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效果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8462027" y="1628800"/>
            <a:ext cx="23664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工艺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88963" y="5097378"/>
            <a:ext cx="50010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4000">
                <a:solidFill>
                  <a:srgbClr val="332D33"/>
                </a:solidFill>
                <a:cs typeface="+mn-ea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ym typeface="+mn-lt"/>
              </a:rPr>
              <a:t>UML</a:t>
            </a:r>
            <a:endParaRPr lang="en-US" altLang="zh-CN" dirty="0"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54986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8722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9" name="椭圆 10"/>
          <p:cNvSpPr/>
          <p:nvPr/>
        </p:nvSpPr>
        <p:spPr>
          <a:xfrm>
            <a:off x="4642736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椭圆 10"/>
          <p:cNvSpPr/>
          <p:nvPr/>
        </p:nvSpPr>
        <p:spPr>
          <a:xfrm>
            <a:off x="8170553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5" name="文本框 4"/>
          <p:cNvSpPr txBox="1">
            <a:spLocks noChangeArrowheads="1"/>
          </p:cNvSpPr>
          <p:nvPr/>
        </p:nvSpPr>
        <p:spPr bwMode="auto">
          <a:xfrm>
            <a:off x="4783011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6" name="文本框 4"/>
          <p:cNvSpPr txBox="1">
            <a:spLocks noChangeArrowheads="1"/>
          </p:cNvSpPr>
          <p:nvPr/>
        </p:nvSpPr>
        <p:spPr bwMode="auto">
          <a:xfrm>
            <a:off x="8174551" y="1980578"/>
            <a:ext cx="26801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09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3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302466"/>
              </p:ext>
            </p:extLst>
          </p:nvPr>
        </p:nvGraphicFramePr>
        <p:xfrm>
          <a:off x="4582244" y="836712"/>
          <a:ext cx="7128792" cy="5608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4" imgW="8934282" imgH="7029322" progId="Visio.Drawing.15">
                  <p:embed/>
                </p:oleObj>
              </mc:Choice>
              <mc:Fallback>
                <p:oleObj name="Visio" r:id="rId4" imgW="8934282" imgH="7029322" progId="Visio.Drawing.15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2244" y="836712"/>
                        <a:ext cx="7128792" cy="5608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652</Words>
  <Application>Microsoft Office PowerPoint</Application>
  <PresentationFormat>自訂</PresentationFormat>
  <Paragraphs>98</Paragraphs>
  <Slides>14</Slides>
  <Notes>5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Ruei-Jhe</cp:lastModifiedBy>
  <cp:revision>133</cp:revision>
  <dcterms:created xsi:type="dcterms:W3CDTF">2014-03-22T10:32:08Z</dcterms:created>
  <dcterms:modified xsi:type="dcterms:W3CDTF">2018-11-07T08:30:37Z</dcterms:modified>
</cp:coreProperties>
</file>